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IITBhilai-DS/PandasWorkshop" TargetMode="External"/><Relationship Id="rId2" Type="http://schemas.openxmlformats.org/officeDocument/2006/relationships/hyperlink" Target="https://pandas.pydata.org/docs/" TargetMode="External"/><Relationship Id="rId4" Type="http://schemas.openxmlformats.org/officeDocument/2006/relationships/hyperlink" Target="mailto:gagan.gupta@iitbhilai.ac.in" TargetMode="External"/><Relationship Id="rId3" Type="http://schemas.openxmlformats.org/officeDocument/2006/relationships/image" Target="../media/image-11-1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13855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 for Data Science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4893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DAV Workshop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600581"/>
            <a:ext cx="896385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Gagan Raj Gupta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258163"/>
            <a:ext cx="896385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 Professor, IIT Bhilai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18671" y="5600581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18671" y="6167557"/>
            <a:ext cx="3525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IIT Bhilai, Chhattisgarh, India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64964" y="523042"/>
            <a:ext cx="9499640" cy="118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350"/>
              </a:lnSpc>
              <a:buNone/>
            </a:pPr>
            <a:r>
              <a:rPr lang="en-US" sz="7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Hands-On Exercises</a:t>
            </a:r>
            <a:endParaRPr lang="en-US" sz="7450" dirty="0"/>
          </a:p>
        </p:txBody>
      </p:sp>
      <p:sp>
        <p:nvSpPr>
          <p:cNvPr id="5" name="Text 2"/>
          <p:cNvSpPr/>
          <p:nvPr/>
        </p:nvSpPr>
        <p:spPr>
          <a:xfrm>
            <a:off x="664964" y="1995368"/>
            <a:ext cx="560796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Now, it's your turn to apply what you've learned.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64964" y="2577108"/>
            <a:ext cx="13300472" cy="1139904"/>
          </a:xfrm>
          <a:prstGeom prst="roundRect">
            <a:avLst>
              <a:gd name="adj" fmla="val 7000"/>
            </a:avLst>
          </a:prstGeom>
          <a:noFill/>
          <a:ln w="22860">
            <a:solidFill>
              <a:srgbClr val="FFFFF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87824" y="2599968"/>
            <a:ext cx="759976" cy="1094184"/>
          </a:xfrm>
          <a:prstGeom prst="roundRect">
            <a:avLst>
              <a:gd name="adj" fmla="val 689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21544" y="2968943"/>
            <a:ext cx="2849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37705" y="2789873"/>
            <a:ext cx="123048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&amp; Filtering: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Create a Pandas Series and filter values greater than 20.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4964" y="3906917"/>
            <a:ext cx="13300472" cy="1139904"/>
          </a:xfrm>
          <a:prstGeom prst="roundRect">
            <a:avLst>
              <a:gd name="adj" fmla="val 7000"/>
            </a:avLst>
          </a:prstGeom>
          <a:noFill/>
          <a:ln w="22860">
            <a:solidFill>
              <a:srgbClr val="FFFF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87824" y="3929777"/>
            <a:ext cx="759976" cy="1094184"/>
          </a:xfrm>
          <a:prstGeom prst="roundRect">
            <a:avLst>
              <a:gd name="adj" fmla="val 6890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21544" y="4298752"/>
            <a:ext cx="2849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637705" y="4119682"/>
            <a:ext cx="123048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Load `iris.csv`, introduce and impute missing values, then detect outliers.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4964" y="5236726"/>
            <a:ext cx="13300472" cy="1139904"/>
          </a:xfrm>
          <a:prstGeom prst="roundRect">
            <a:avLst>
              <a:gd name="adj" fmla="val 7000"/>
            </a:avLst>
          </a:prstGeom>
          <a:noFill/>
          <a:ln w="22860">
            <a:solidFill>
              <a:srgbClr val="FFFFF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87824" y="5259586"/>
            <a:ext cx="759976" cy="1094184"/>
          </a:xfrm>
          <a:prstGeom prst="roundRect">
            <a:avLst>
              <a:gd name="adj" fmla="val 6890"/>
            </a:avLst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921544" y="5628561"/>
            <a:ext cx="2849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37705" y="5449491"/>
            <a:ext cx="123048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Challenge: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a data pipeline to clean the 'Age' column in the Titanic dataset (replace missing values, handle outliers).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4964" y="6566535"/>
            <a:ext cx="13300472" cy="1139904"/>
          </a:xfrm>
          <a:prstGeom prst="roundRect">
            <a:avLst>
              <a:gd name="adj" fmla="val 7000"/>
            </a:avLst>
          </a:prstGeom>
          <a:noFill/>
          <a:ln w="22860">
            <a:solidFill>
              <a:srgbClr val="FFFFFF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87824" y="6589395"/>
            <a:ext cx="759976" cy="1094184"/>
          </a:xfrm>
          <a:prstGeom prst="roundRect">
            <a:avLst>
              <a:gd name="adj" fmla="val 6890"/>
            </a:avLst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21544" y="6958370"/>
            <a:ext cx="2849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637705" y="6779300"/>
            <a:ext cx="123048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Point: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is it better to drop missing data versus impute it? Consider scenarios and impacts.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251" y="382072"/>
            <a:ext cx="4043124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Resources &amp; Next Steps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6251" y="1163360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Further Learning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6251" y="1579959"/>
            <a:ext cx="6659523" cy="886301"/>
          </a:xfrm>
          <a:prstGeom prst="roundRect">
            <a:avLst>
              <a:gd name="adj" fmla="val 6584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318" y="1734026"/>
            <a:ext cx="174152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Workshop Notebook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40318" y="2089904"/>
            <a:ext cx="63513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github.com/IITBhilai-DS/PandasWorkshop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486251" y="2605088"/>
            <a:ext cx="6659523" cy="886301"/>
          </a:xfrm>
          <a:prstGeom prst="roundRect">
            <a:avLst>
              <a:gd name="adj" fmla="val 6584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40318" y="2759154"/>
            <a:ext cx="197000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 Documentation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40318" y="3115032"/>
            <a:ext cx="63513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pandas.pydata.org/docs/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86251" y="3630216"/>
            <a:ext cx="6659523" cy="886301"/>
          </a:xfrm>
          <a:prstGeom prst="roundRect">
            <a:avLst>
              <a:gd name="adj" fmla="val 6584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40318" y="3784283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Topics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40318" y="4140160"/>
            <a:ext cx="63513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Merging, reshaping, time series analysis, categorical data.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92246" y="1163360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with Us</a:t>
            </a:r>
            <a:endParaRPr lang="en-US" sz="16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46" y="1579959"/>
            <a:ext cx="6659523" cy="6659523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492246" y="8395692"/>
            <a:ext cx="6659523" cy="66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Gagan Raj Gupta</a:t>
            </a:r>
            <a:pPr algn="l" indent="0" marL="0">
              <a:lnSpc>
                <a:spcPts val="1750"/>
              </a:lnSpc>
              <a:buNone/>
            </a:pP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 Professor, IIT Bhilai</a:t>
            </a:r>
            <a:pPr algn="l" indent="0" marL="0">
              <a:lnSpc>
                <a:spcPts val="1750"/>
              </a:lnSpc>
              <a:buNone/>
            </a:pP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✉️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750"/>
              </a:lnSpc>
              <a:buNone/>
            </a:pPr>
            <a:r>
              <a:rPr lang="en-US" sz="10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gagan.gupta@iitbhilai.ac.in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492246" y="9187577"/>
            <a:ext cx="6659523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active participation!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475178"/>
            <a:ext cx="4315897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Pandas?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123" y="192071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Library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41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 for data manipulation &amp; analysis.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123" y="3648789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Structures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41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(1D) for single columns, DataFrame (2D) for tables.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123" y="5376863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Uses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41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data cleaning, transformation, and visualization.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123" y="710493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Open-Source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41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adopted in data science &amp; machine learning.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079" y="347305"/>
            <a:ext cx="326171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vs. DataFrame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2079" y="1057870"/>
            <a:ext cx="225659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Pandas' Core Structures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42079" y="1436846"/>
            <a:ext cx="6719054" cy="1301234"/>
          </a:xfrm>
          <a:prstGeom prst="roundRect">
            <a:avLst>
              <a:gd name="adj" fmla="val 4078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83644" y="1578412"/>
            <a:ext cx="157900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(1D Array)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83644" y="1902023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column of data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83644" y="2148245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Indexed by labels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83644" y="2394466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`pd.Series([5, 15, 25])`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442079" y="2864406"/>
            <a:ext cx="6719054" cy="1301234"/>
          </a:xfrm>
          <a:prstGeom prst="roundRect">
            <a:avLst>
              <a:gd name="adj" fmla="val 4078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83644" y="3005971"/>
            <a:ext cx="166449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DataFrame (2D Table)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83644" y="3329583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 &amp; columns (like a spreadsheet)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583644" y="3575804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data types per column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583644" y="3822025"/>
            <a:ext cx="643592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`pd.DataFrame({'Name': ['Alice'], 'Age': [25]})`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7476887" y="1057870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in Action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476887" y="1436846"/>
            <a:ext cx="6719054" cy="1401604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470577" y="1436846"/>
            <a:ext cx="6731675" cy="140160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7596902" y="1531501"/>
            <a:ext cx="6479024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pdseries = pd.Series([5, 15, 25], index=['a', 'b', 'c'])df = pd.DataFrame({'Name': ['Alice', 'Bob'], 'Age': [25, 30]})print(series['b'])print(df['Age'].mean())</a:t>
            </a:r>
            <a:endParaRPr lang="en-US" sz="9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887" y="2980492"/>
            <a:ext cx="6719054" cy="6719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787" y="468511"/>
            <a:ext cx="4646295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Reading &amp; Writing Data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787" y="1318974"/>
            <a:ext cx="134688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offers robust I/O tools to interact with various data formats.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87" y="1771174"/>
            <a:ext cx="497800" cy="497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0787" y="2476381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CSV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80787" y="2835116"/>
            <a:ext cx="6630710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Comma-separated values: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pd.read_csv('iris.csv')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df.to_csv('output.csv')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903" y="1771174"/>
            <a:ext cx="497800" cy="4978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8903" y="2476381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18903" y="2835116"/>
            <a:ext cx="6630710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Excel files: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pd.read_excel('data.xlsx')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df.to_excel('output.xlsx')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87" y="4046458"/>
            <a:ext cx="497800" cy="4978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0787" y="4751665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JSON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80787" y="5110401"/>
            <a:ext cx="6630710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Object Notation: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pd.read_json('data.json')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df.to_json('output.json')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903" y="4046458"/>
            <a:ext cx="497800" cy="497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8903" y="4751665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418903" y="5110401"/>
            <a:ext cx="6630710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queries:</a:t>
            </a:r>
            <a:pPr algn="l" indent="0" marL="0">
              <a:lnSpc>
                <a:spcPts val="2050"/>
              </a:lnSpc>
              <a:buNone/>
            </a:pP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pd.read_sql('SELECT * FROM iris', conn)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580787" y="6155769"/>
            <a:ext cx="272581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CSV to Excel</a:t>
            </a:r>
            <a:endParaRPr lang="en-US" sz="1950" dirty="0"/>
          </a:p>
        </p:txBody>
      </p:sp>
      <p:sp>
        <p:nvSpPr>
          <p:cNvPr id="17" name="Shape 11"/>
          <p:cNvSpPr/>
          <p:nvPr/>
        </p:nvSpPr>
        <p:spPr>
          <a:xfrm>
            <a:off x="580787" y="6715720"/>
            <a:ext cx="13468826" cy="1045369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18" name="Shape 12"/>
          <p:cNvSpPr/>
          <p:nvPr/>
        </p:nvSpPr>
        <p:spPr>
          <a:xfrm>
            <a:off x="572572" y="6715720"/>
            <a:ext cx="13485257" cy="1045369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19" name="Text 13"/>
          <p:cNvSpPr/>
          <p:nvPr/>
        </p:nvSpPr>
        <p:spPr>
          <a:xfrm>
            <a:off x="738426" y="6840141"/>
            <a:ext cx="13153549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pddf = pd.read_csv('iris.csv')df.to_excel('output.xlsx', index=False) # index=False to avoid writing row indices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0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977" y="2514243"/>
            <a:ext cx="6492835" cy="51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Optimising Pandas Performance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6977" y="3276719"/>
            <a:ext cx="1347644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matters, especially with large datasets. Optimize your Pandas workflows: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6977" y="3911322"/>
            <a:ext cx="370880" cy="37088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711" y="3942159"/>
            <a:ext cx="24729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2639" y="3967996"/>
            <a:ext cx="212121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`dtype` Specification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12639" y="4390311"/>
            <a:ext cx="6001464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Explicitly define column data types (e.g., `float32`, `category`) to reduce memory footprint and speed up operations.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6977" y="5247680"/>
            <a:ext cx="370880" cy="37088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8711" y="5278517"/>
            <a:ext cx="24729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12639" y="5304353"/>
            <a:ext cx="212919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`usecols` for Loading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12639" y="5726668"/>
            <a:ext cx="6001464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only necessary columns using `usecols` when reading data to save memory and processing time.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6977" y="6584037"/>
            <a:ext cx="370880" cy="37088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711" y="6614874"/>
            <a:ext cx="24729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112639" y="6640711"/>
            <a:ext cx="265604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`chunksize` for Large Files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12639" y="7063026"/>
            <a:ext cx="6001464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very large files in manageable chunks, avoiding memory overload and enabling iterative processing.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23917" y="3890724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Impact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7523917" y="4385191"/>
            <a:ext cx="6537127" cy="1302544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19" name="Shape 16"/>
          <p:cNvSpPr/>
          <p:nvPr/>
        </p:nvSpPr>
        <p:spPr>
          <a:xfrm>
            <a:off x="7515701" y="4385191"/>
            <a:ext cx="6553557" cy="1302544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20" name="Text 17"/>
          <p:cNvSpPr/>
          <p:nvPr/>
        </p:nvSpPr>
        <p:spPr>
          <a:xfrm>
            <a:off x="7680484" y="4508778"/>
            <a:ext cx="6223992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dtypes = {'sepal length (cm)': 'float32', 'species': 'category'}df = pd.read_csv('iris.csv', dtype=dtypes, usecols=['sepal length (cm)', 'species'])print(df.info(memory_usage='deep')) # See the memory savings!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456" y="321707"/>
            <a:ext cx="320290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Missing Data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456" y="921306"/>
            <a:ext cx="13811488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 can skew analyses. Pandas offers simple solutions: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9456" y="1356955"/>
            <a:ext cx="175510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Strategies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409456" y="1868091"/>
            <a:ext cx="6762988" cy="60960"/>
          </a:xfrm>
          <a:prstGeom prst="roundRect">
            <a:avLst>
              <a:gd name="adj" fmla="val 8061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15452" y="1707832"/>
            <a:ext cx="350996" cy="350996"/>
          </a:xfrm>
          <a:prstGeom prst="roundRect">
            <a:avLst>
              <a:gd name="adj" fmla="val 260516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0703" y="1795582"/>
            <a:ext cx="140375" cy="17549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41615" y="2175748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Drop Rows/Columns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41615" y="2475428"/>
            <a:ext cx="6498669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df.dropna(axis=0)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removes rows with any missing values.</a:t>
            </a:r>
            <a:pPr algn="l" indent="0" marL="0">
              <a:lnSpc>
                <a:spcPts val="1450"/>
              </a:lnSpc>
              <a:buNone/>
            </a:pP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df.dropna(axis=1)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removes columns with any missing values.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09456" y="3274338"/>
            <a:ext cx="6762988" cy="60960"/>
          </a:xfrm>
          <a:prstGeom prst="roundRect">
            <a:avLst>
              <a:gd name="adj" fmla="val 8061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3615452" y="3114080"/>
            <a:ext cx="350996" cy="350996"/>
          </a:xfrm>
          <a:prstGeom prst="roundRect">
            <a:avLst>
              <a:gd name="adj" fmla="val 260516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03" y="3201829"/>
            <a:ext cx="140375" cy="17549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1615" y="3581995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Impute Values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41615" y="3881676"/>
            <a:ext cx="6498669" cy="381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 missing values with a statistical measure (mean, median, mode) or a constant.</a:t>
            </a:r>
            <a:pPr algn="l" indent="0" marL="0">
              <a:lnSpc>
                <a:spcPts val="1450"/>
              </a:lnSpc>
              <a:buNone/>
            </a:pP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df['col'].fillna(df['col'].mean(), inplace=True)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465576" y="1356955"/>
            <a:ext cx="180355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Iris Dataset</a:t>
            </a:r>
            <a:endParaRPr lang="en-US" sz="13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76" y="1707832"/>
            <a:ext cx="6762988" cy="6762988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465576" y="8602385"/>
            <a:ext cx="6762988" cy="1298496"/>
          </a:xfrm>
          <a:prstGeom prst="roundRect">
            <a:avLst>
              <a:gd name="adj" fmla="val 3785"/>
            </a:avLst>
          </a:prstGeom>
          <a:solidFill>
            <a:srgbClr val="F2F2F2"/>
          </a:solidFill>
          <a:ln/>
        </p:spPr>
      </p:sp>
      <p:sp>
        <p:nvSpPr>
          <p:cNvPr id="18" name="Shape 13"/>
          <p:cNvSpPr/>
          <p:nvPr/>
        </p:nvSpPr>
        <p:spPr>
          <a:xfrm>
            <a:off x="7459742" y="8602385"/>
            <a:ext cx="6774656" cy="1298496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9" name="Text 14"/>
          <p:cNvSpPr/>
          <p:nvPr/>
        </p:nvSpPr>
        <p:spPr>
          <a:xfrm>
            <a:off x="7576661" y="8690134"/>
            <a:ext cx="6540818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pd.read_csv('iris_with_missing.csv') # Assume some NaNsprint("Shape after dropping NaNs:", df.dropna().shape)# Impute 'sepal length (cm)' with its meandf['sepal length (cm)'].fillna(df['sepal length (cm)'].mean(), inplace=True)print("Nulls after imputation:\n", df.isnull().sum())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5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021" y="2379107"/>
            <a:ext cx="5798939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Detecting &amp; Managing Outliers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6021" y="3100626"/>
            <a:ext cx="1353835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 can severely impact statistical analyses. Here's how to identify and handle them: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6021" y="3681651"/>
            <a:ext cx="255591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Methods for Detection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546021" y="4149685"/>
            <a:ext cx="6578918" cy="976432"/>
          </a:xfrm>
          <a:prstGeom prst="roundRect">
            <a:avLst>
              <a:gd name="adj" fmla="val 6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9613" y="4313277"/>
            <a:ext cx="234767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Interquartile Range (IQR)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09613" y="4712970"/>
            <a:ext cx="625173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 beyond `Q1 - 1.5*IQR` or `Q3 + 1.5*IQR` are considered outliers.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46021" y="5282089"/>
            <a:ext cx="6578918" cy="976432"/>
          </a:xfrm>
          <a:prstGeom prst="roundRect">
            <a:avLst>
              <a:gd name="adj" fmla="val 6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09613" y="5445681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Z-score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09613" y="5845373"/>
            <a:ext cx="625173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 typically more than 2.5-3 standard deviations from the mean.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3082" y="3681651"/>
            <a:ext cx="234017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Outliers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513082" y="4149685"/>
            <a:ext cx="6578918" cy="3478054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14" name="Shape 11"/>
          <p:cNvSpPr/>
          <p:nvPr/>
        </p:nvSpPr>
        <p:spPr>
          <a:xfrm>
            <a:off x="7505343" y="4149685"/>
            <a:ext cx="6594396" cy="3478054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15" name="Text 12"/>
          <p:cNvSpPr/>
          <p:nvPr/>
        </p:nvSpPr>
        <p:spPr>
          <a:xfrm>
            <a:off x="7661315" y="4266605"/>
            <a:ext cx="6282452" cy="3244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pd.read_csv('iris.csv')Q1 = df['sepal width (cm)'].quantile(0.25)Q3 = df['sepal width (cm)'].quantile(0.75)IQR = Q3 - Q1# Identify outliersoutliers = df[(df['sepal width (cm)'] &lt; (Q1 - 1.5 * IQR)) | (df['sepal width (cm)'] &gt; (Q3 + 1.5 * IQR))]print("Detected outliers:\n", outliers)# Example: Cap outliers# df['sepal width (cm)'] = df['sepal width (cm)'].clip(lower=Q1 - 1.5*IQR, upper=Q3 + 1.5*IQR)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68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 &amp; Dates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correct data types is crucial for accurate analysis and calculations.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84332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Conversions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6835" y="1655445"/>
            <a:ext cx="6780014" cy="736759"/>
          </a:xfrm>
          <a:prstGeom prst="roundRect">
            <a:avLst>
              <a:gd name="adj" fmla="val 9929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81595" y="1655445"/>
            <a:ext cx="60960" cy="73675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571143" y="1784033"/>
            <a:ext cx="141839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Numeric Conversion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71143" y="2074545"/>
            <a:ext cx="647711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string or mixed types to numbers: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pd.to_numeric()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396835" y="2505551"/>
            <a:ext cx="6780014" cy="736759"/>
          </a:xfrm>
          <a:prstGeom prst="roundRect">
            <a:avLst>
              <a:gd name="adj" fmla="val 9929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81595" y="2505551"/>
            <a:ext cx="60960" cy="73675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571143" y="2634139"/>
            <a:ext cx="16288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Categorical Conversion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71143" y="2924651"/>
            <a:ext cx="647711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Optimise memory for repetitive string data: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df['col'].astype('category')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396835" y="3355658"/>
            <a:ext cx="6780014" cy="736759"/>
          </a:xfrm>
          <a:prstGeom prst="roundRect">
            <a:avLst>
              <a:gd name="adj" fmla="val 9929"/>
            </a:avLst>
          </a:prstGeom>
          <a:noFill/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81595" y="3355658"/>
            <a:ext cx="60960" cy="73675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571143" y="34842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Datetime Parsing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71143" y="3774758"/>
            <a:ext cx="647711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strings to datetime objects: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pd.to_datetime()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Allows extraction of year, month, day, etc.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461171" y="1315283"/>
            <a:ext cx="252317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Example: Dates &amp; Values</a:t>
            </a:r>
            <a:endParaRPr lang="en-US" sz="13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1655445"/>
            <a:ext cx="6780014" cy="6780014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7461171" y="8562975"/>
            <a:ext cx="6780014" cy="2528888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20" name="Shape 17"/>
          <p:cNvSpPr/>
          <p:nvPr/>
        </p:nvSpPr>
        <p:spPr>
          <a:xfrm>
            <a:off x="7455575" y="8562975"/>
            <a:ext cx="6791206" cy="2528888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21" name="Text 18"/>
          <p:cNvSpPr/>
          <p:nvPr/>
        </p:nvSpPr>
        <p:spPr>
          <a:xfrm>
            <a:off x="7568922" y="8647986"/>
            <a:ext cx="6564511" cy="2358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pd.DataFrame({'date': ['2023-01-01', '2023-02-01'], 'value': ['100', '200']})# Convert 'date' column to datetime objectsdf['date'] = pd.to_datetime(df['date'])# Convert 'value' column to numericdf['value'] = pd.to_numeric(df['value'])# Extract yeardf['year'] = df['date'].dt.yearprint(df.info())print("\nDataFrame with new 'year' column:\n", df)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17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Data Pipelines with `.pipe()`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your data processing with method chaining and the powerful `.pipe()` method.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Pipelines?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6835" y="1655445"/>
            <a:ext cx="6780014" cy="713899"/>
          </a:xfrm>
          <a:prstGeom prst="roundRect">
            <a:avLst>
              <a:gd name="adj" fmla="val 6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7803" y="17764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 Chaining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7803" y="2066925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multiple Pandas operations in a readable, sequential manner (e.g., `.dropna().groupby().mean()`).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482691"/>
            <a:ext cx="6780014" cy="895350"/>
          </a:xfrm>
          <a:prstGeom prst="roundRect">
            <a:avLst>
              <a:gd name="adj" fmla="val 53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17803" y="2603659"/>
            <a:ext cx="19656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Function Integration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7803" y="2894171"/>
            <a:ext cx="653807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`.pipe()` to seamlessly integrate custom Python functions into your Pandas method chains, making complex transformations concise and reusable.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3491389"/>
            <a:ext cx="6780014" cy="713899"/>
          </a:xfrm>
          <a:prstGeom prst="roundRect">
            <a:avLst>
              <a:gd name="adj" fmla="val 6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17803" y="3612356"/>
            <a:ext cx="19675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Readability &amp; Maintainability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17803" y="3902869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Pipelines improve code clarity, making it easier to understand and debug complex data workflows.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61171" y="1315283"/>
            <a:ext cx="240756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Imputation Pipeline</a:t>
            </a: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1655445"/>
            <a:ext cx="6780014" cy="678001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461171" y="8562975"/>
            <a:ext cx="6780014" cy="2165985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17" name="Shape 14"/>
          <p:cNvSpPr/>
          <p:nvPr/>
        </p:nvSpPr>
        <p:spPr>
          <a:xfrm>
            <a:off x="7455575" y="8562975"/>
            <a:ext cx="6791206" cy="2165985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18" name="Text 15"/>
          <p:cNvSpPr/>
          <p:nvPr/>
        </p:nvSpPr>
        <p:spPr>
          <a:xfrm>
            <a:off x="7568922" y="8647986"/>
            <a:ext cx="6564511" cy="1995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impute_missing(df, col, strategy='mean'): if strategy == 'mean': df[col].fillna(df[col].mean(), inplace=True) elif strategy == 'median': df[col].fillna(df[col].median(), inplace=True) return df# Build a pipeline to load, then imputedf_cleaned = pd.read_csv('iris_with_missing.csv').pipe(impute_missing, 'sepal length (cm)', strategy='median')print("Nulls in 'sepal length (cm)' after pipeline:", df_cleaned['sepal length (cm)'].isnull().sum())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2025-07-12T18:03:50Z</dcterms:created>
  <dcterms:modified xsi:type="dcterms:W3CDTF">2025-07-12T18:03:50Z</dcterms:modified>
</cp:coreProperties>
</file>